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7" r:id="rId3"/>
    <p:sldId id="259" r:id="rId4"/>
    <p:sldId id="263" r:id="rId5"/>
    <p:sldId id="267" r:id="rId6"/>
    <p:sldId id="27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DCC1D2-A64A-4357-9A4B-C32571C72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6DCA54-B9FF-4653-BA33-4522E8517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CEC471-5B2D-4BD9-A21A-D5128FC92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8F842B-4D1E-417B-975E-E10B0DB70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19796A-E08C-4099-A605-D2CE3AFA3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684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0F5541-A1B8-4A9C-9771-54FF90DE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AD08998-D7E1-4AD4-BF98-A73958839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CBF6AA-E706-47A0-86CB-08F4A3912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96A51A-13E4-4274-B99B-0037DB328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94B682-94D4-41ED-A314-0C397231C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203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B016C11-7464-40D2-9AE4-B41E1F885B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467F215-911C-48AA-877D-55E5DADBC9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23C863-CA51-4B5C-82C9-B020C56EE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ECC3BE7-2C76-4AA5-BC36-041BF92B2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22F97B8-B8FF-476E-AE31-3701958D0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281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ADF018-E9B9-4DE0-866E-C76A6BBAF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5D6410-9943-4F9C-8FBA-B3AA7324F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051246-2CE6-4AAE-8C55-4F0FC17B8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B1CD49-17BD-4DA7-9E14-9C5E567BD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A17632-DB70-4BBB-A5F5-3BFF09D9C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943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1003D6-9F2E-453F-BA8B-51F0CC0CE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F165CB-DDF5-4627-9753-034DAA36B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5765A4-037A-4975-B7F3-8D12A931A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37BA5F-F04C-47EF-8CEF-D6FBFCD27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D18A8BF-79EE-451C-8A1A-BB48C9055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131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F813F9-2C9A-46A5-84AF-1331F0F55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F76B5B-33A4-4A2E-978A-0C03EA0567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6A60E3B-09FC-4826-8719-2C9D3D1D20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720A79B-7D96-4DD4-B12D-525517CB2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98400D5-FF27-4439-AB34-435EA9B48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EB28820-80AA-4047-9467-4B790BB95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89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DD50EA-4221-4FF6-9C7F-911A6AE8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906F7BD-59D5-4E48-BA03-0270BC999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F890DAA-01C6-4131-A3DE-785A6EB47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3F0AD0A-996A-4B82-B3D4-7914190AF0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2D6B3CB-830A-4C59-9B81-01BA22E03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5AF6CEE-E54A-4865-991B-DE5F4AF08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72B882D-0E9D-4EBA-8341-16D82F4F0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35B992B-05F7-4C34-8F5C-05F5650F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01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90E16-F299-493D-919B-03A9AEB72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BA8B0A2-8D88-4602-8786-2F4882E0B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ED4D794-6B91-4905-B65F-783A40F77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5154EF1-49D2-4464-82F7-9637CEB3C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57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7E9B96E-DCD1-435A-BE35-9A891FAF1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A3D488B-3A70-47F6-BEC7-04CFE6B01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52F2388-F33A-4211-B27F-97656DADE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36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F3902A-156E-41F7-9EE7-941BB5C65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DCFE6E-74EC-408B-A7AB-D4B6393D3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545EF7B-B10F-4734-8BB0-E3AE2DB96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DD042D9-3B94-4774-8AF5-07B777A72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30F43B1-8A64-4866-A27B-196661E49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5167B33-49F6-4104-9EC7-F8F21ED93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529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F52B01-9ACC-4300-BF06-4F9E6C046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56AAF01-3D51-4A71-B87F-0F0166C147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528623A-6789-4441-B331-20D6080A43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E72999-72D4-47EC-9FEB-308BE4824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E517F8-7F2E-49C3-97F0-7778980BE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893ACF-A1B7-4749-A383-D1E1E1D88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36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F8F7690-E8F1-49EB-A5AD-F4E43CECC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A0DFD7C-4659-479C-98B6-8891567E5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2D1CB73-EBD4-41D4-ADE7-F57CEAFC3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26747-035E-4757-8B96-A3265FA6125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4D0505E-0BF2-438A-A186-17D979A687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4DE8278-806B-479F-8B57-77A16F9F41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8D365-3F32-4280-A745-3A289CADC6B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55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20393D5-6B33-47EA-A51E-F972ED990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054" y="381992"/>
            <a:ext cx="9281117" cy="609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35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89D3629-75D6-4F13-AC91-F362EB97F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5798"/>
            <a:ext cx="12192000" cy="572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841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5C87861-9B8D-41A3-B89D-68DCA942C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965" y="542522"/>
            <a:ext cx="11422069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05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D7F54D4-0B5C-4699-BB3E-264C48BC4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4585"/>
            <a:ext cx="12192000" cy="530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951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10D4A02-9E84-461A-93AA-B07E56B02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78" y="3165795"/>
            <a:ext cx="2516413" cy="131392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1EE12A0-98D8-43BF-9B5F-236F297EE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2451" y="159391"/>
            <a:ext cx="4034745" cy="207208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3A6F7FE-3007-44B7-B067-905ABC4F51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1588" y="2308021"/>
            <a:ext cx="4777044" cy="228180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59D85F7-172C-401C-94C9-CE7CD6A985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7531" y="4666375"/>
            <a:ext cx="4022202" cy="2101292"/>
          </a:xfrm>
          <a:prstGeom prst="rect">
            <a:avLst/>
          </a:prstGeom>
        </p:spPr>
      </p:pic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8515B43D-D0FD-48E9-9B13-EB3BD2C6D380}"/>
              </a:ext>
            </a:extLst>
          </p:cNvPr>
          <p:cNvCxnSpPr/>
          <p:nvPr/>
        </p:nvCxnSpPr>
        <p:spPr>
          <a:xfrm flipV="1">
            <a:off x="1442906" y="1459684"/>
            <a:ext cx="1786855" cy="1577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F8BBB1C3-9558-49A5-BAFD-E5281C177233}"/>
              </a:ext>
            </a:extLst>
          </p:cNvPr>
          <p:cNvCxnSpPr/>
          <p:nvPr/>
        </p:nvCxnSpPr>
        <p:spPr>
          <a:xfrm flipV="1">
            <a:off x="2751589" y="3165795"/>
            <a:ext cx="1392572" cy="365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E3B431ED-E8BB-481B-B31A-B5FEAB98604A}"/>
              </a:ext>
            </a:extLst>
          </p:cNvPr>
          <p:cNvCxnSpPr/>
          <p:nvPr/>
        </p:nvCxnSpPr>
        <p:spPr>
          <a:xfrm>
            <a:off x="2751589" y="4370664"/>
            <a:ext cx="4118994" cy="1610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2083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691935B-CE19-41FF-A6D1-42C7F8888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81" y="842601"/>
            <a:ext cx="11193437" cy="517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7758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Panorámica</PresentationFormat>
  <Paragraphs>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Mendoza Alonso</dc:creator>
  <cp:lastModifiedBy>Luis Mendoza Alonso</cp:lastModifiedBy>
  <cp:revision>3</cp:revision>
  <dcterms:created xsi:type="dcterms:W3CDTF">2023-11-27T14:55:22Z</dcterms:created>
  <dcterms:modified xsi:type="dcterms:W3CDTF">2023-11-27T15:20:03Z</dcterms:modified>
</cp:coreProperties>
</file>

<file path=docProps/thumbnail.jpeg>
</file>